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815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290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6387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60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1647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644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386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235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06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443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31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81DAC-5872-494A-829B-192FFEB73E9B}" type="datetimeFigureOut">
              <a:rPr lang="nl-NL" smtClean="0"/>
              <a:t>5-1-2014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07FB4-21A4-48B8-B655-3C674BED3F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938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/>
          <p:cNvSpPr/>
          <p:nvPr/>
        </p:nvSpPr>
        <p:spPr>
          <a:xfrm>
            <a:off x="1235758" y="906978"/>
            <a:ext cx="6432585" cy="5762381"/>
          </a:xfrm>
          <a:prstGeom prst="pie">
            <a:avLst>
              <a:gd name="adj1" fmla="val 0"/>
              <a:gd name="adj2" fmla="val 21599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>
                <a:solidFill>
                  <a:schemeClr val="tx1"/>
                </a:solidFill>
              </a:rPr>
              <a:t>z</a:t>
            </a:r>
            <a:endParaRPr lang="nl-NL" dirty="0">
              <a:solidFill>
                <a:schemeClr val="tx1"/>
              </a:solidFill>
            </a:endParaRPr>
          </a:p>
        </p:txBody>
      </p:sp>
      <p:cxnSp>
        <p:nvCxnSpPr>
          <p:cNvPr id="6" name="Rechte verbindingslijn 5"/>
          <p:cNvCxnSpPr/>
          <p:nvPr/>
        </p:nvCxnSpPr>
        <p:spPr>
          <a:xfrm flipH="1" flipV="1">
            <a:off x="3059832" y="1556792"/>
            <a:ext cx="1728191" cy="2268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>
            <a:stCxn id="4" idx="1"/>
          </p:cNvCxnSpPr>
          <p:nvPr/>
        </p:nvCxnSpPr>
        <p:spPr>
          <a:xfrm flipV="1">
            <a:off x="4452051" y="3825044"/>
            <a:ext cx="47940" cy="28443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>
            <a:endCxn id="4" idx="3"/>
          </p:cNvCxnSpPr>
          <p:nvPr/>
        </p:nvCxnSpPr>
        <p:spPr>
          <a:xfrm flipH="1" flipV="1">
            <a:off x="4452051" y="906978"/>
            <a:ext cx="47940" cy="28965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>
            <a:endCxn id="4" idx="0"/>
          </p:cNvCxnSpPr>
          <p:nvPr/>
        </p:nvCxnSpPr>
        <p:spPr>
          <a:xfrm flipV="1">
            <a:off x="4499991" y="3788169"/>
            <a:ext cx="3168352" cy="18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193774" y="906978"/>
            <a:ext cx="1968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/>
              <a:t>Model 1</a:t>
            </a:r>
            <a:r>
              <a:rPr lang="nl-NL" sz="3600" dirty="0"/>
              <a:t>:</a:t>
            </a:r>
            <a:r>
              <a:rPr lang="nl-NL" sz="3600" dirty="0" smtClean="0"/>
              <a:t> Voor de zeilers</a:t>
            </a:r>
            <a:endParaRPr lang="nl-NL" sz="3600" dirty="0"/>
          </a:p>
        </p:txBody>
      </p:sp>
      <p:sp>
        <p:nvSpPr>
          <p:cNvPr id="27" name="Tekstvak 26"/>
          <p:cNvSpPr txBox="1"/>
          <p:nvPr/>
        </p:nvSpPr>
        <p:spPr>
          <a:xfrm>
            <a:off x="467544" y="116632"/>
            <a:ext cx="8808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smtClean="0"/>
              <a:t>ARC: 4 business modellen in 1 organisatie</a:t>
            </a:r>
            <a:endParaRPr lang="nl-NL" sz="3600" b="1" dirty="0"/>
          </a:p>
        </p:txBody>
      </p:sp>
      <p:sp>
        <p:nvSpPr>
          <p:cNvPr id="28" name="Tekstvak 27"/>
          <p:cNvSpPr txBox="1"/>
          <p:nvPr/>
        </p:nvSpPr>
        <p:spPr>
          <a:xfrm>
            <a:off x="1940518" y="1844824"/>
            <a:ext cx="25355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u="sng" dirty="0" smtClean="0"/>
              <a:t>De belofte</a:t>
            </a:r>
            <a:r>
              <a:rPr lang="nl-NL" sz="1400" dirty="0" smtClean="0"/>
              <a:t>:</a:t>
            </a:r>
          </a:p>
          <a:p>
            <a:r>
              <a:rPr lang="nl-NL" sz="1400" dirty="0" smtClean="0"/>
              <a:t>“</a:t>
            </a:r>
            <a:r>
              <a:rPr lang="nl-NL" sz="1400" dirty="0" err="1" smtClean="0"/>
              <a:t>Controlled</a:t>
            </a:r>
            <a:r>
              <a:rPr lang="nl-NL" sz="1400" dirty="0" smtClean="0"/>
              <a:t> adventure” waardoor je meer durft dan op jezelf (hulp om je grenzen te verleggen)</a:t>
            </a:r>
          </a:p>
          <a:p>
            <a:r>
              <a:rPr lang="nl-NL" sz="1400" b="1" u="sng" dirty="0" smtClean="0"/>
              <a:t>De emotionele waarden: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Vertrouwen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Camaraderie (&gt;200 boten)</a:t>
            </a:r>
          </a:p>
          <a:p>
            <a:r>
              <a:rPr lang="nl-NL" sz="1400" b="1" u="sng" dirty="0" smtClean="0"/>
              <a:t>De concrete diensten: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Route-</a:t>
            </a:r>
            <a:r>
              <a:rPr lang="nl-NL" sz="1400" dirty="0" err="1" smtClean="0"/>
              <a:t>tracker</a:t>
            </a:r>
            <a:r>
              <a:rPr lang="nl-NL" sz="1400" dirty="0" smtClean="0"/>
              <a:t> per boot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Safety checks aan boord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Weerbericht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SSB 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Seminars voor de 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err="1" smtClean="0"/>
              <a:t>Webshop</a:t>
            </a:r>
            <a:r>
              <a:rPr lang="nl-NL" sz="1400" dirty="0" smtClean="0"/>
              <a:t> voor  o.a. kaarten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Gratis hulp van  apparatuur leveranciers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Kortingen (havens /winkels)</a:t>
            </a:r>
          </a:p>
        </p:txBody>
      </p:sp>
      <p:sp>
        <p:nvSpPr>
          <p:cNvPr id="40" name="Tekstvak 39"/>
          <p:cNvSpPr txBox="1"/>
          <p:nvPr/>
        </p:nvSpPr>
        <p:spPr>
          <a:xfrm>
            <a:off x="4452050" y="2187730"/>
            <a:ext cx="307227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u="sng" dirty="0" smtClean="0"/>
              <a:t>Het “maakmodel”: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Reisorganisatie/eventorganisator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Georganiseerde uitjes, seminars  en feestjes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Werken met veel freelancers ter plekke en klein kantoor</a:t>
            </a:r>
            <a:endParaRPr lang="nl-NL" sz="1400" dirty="0"/>
          </a:p>
          <a:p>
            <a:r>
              <a:rPr lang="nl-NL" sz="1400" b="1" u="sng" dirty="0" smtClean="0"/>
              <a:t>Bijzonderheid: Clubsfeer = topprioriteit</a:t>
            </a:r>
            <a:endParaRPr lang="nl-NL" sz="1400" b="1" u="sng" dirty="0"/>
          </a:p>
        </p:txBody>
      </p:sp>
      <p:sp>
        <p:nvSpPr>
          <p:cNvPr id="41" name="Gelijkbenige driehoek 40"/>
          <p:cNvSpPr/>
          <p:nvPr/>
        </p:nvSpPr>
        <p:spPr>
          <a:xfrm>
            <a:off x="4355975" y="3572725"/>
            <a:ext cx="288033" cy="3649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Tekstvak 41"/>
          <p:cNvSpPr txBox="1"/>
          <p:nvPr/>
        </p:nvSpPr>
        <p:spPr>
          <a:xfrm>
            <a:off x="4788023" y="4034272"/>
            <a:ext cx="24463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u="sng" dirty="0" smtClean="0"/>
              <a:t>Het verdienmodel</a:t>
            </a:r>
            <a:r>
              <a:rPr lang="nl-NL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Inschrijfgeld per event waaraan je deelneemt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Bedrag </a:t>
            </a:r>
            <a:r>
              <a:rPr lang="nl-NL" sz="1400" dirty="0" err="1" smtClean="0"/>
              <a:t>afh</a:t>
            </a:r>
            <a:r>
              <a:rPr lang="nl-NL" sz="1400" dirty="0" smtClean="0"/>
              <a:t>. bootlengte (conform mores in de zeilwereld)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 smtClean="0"/>
              <a:t>Bedrag extra per bemanningslid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44788750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131</Words>
  <Application>Microsoft Office PowerPoint</Application>
  <PresentationFormat>Diavoorstelling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Kantoorthema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marleen pigeaud-klessens</dc:creator>
  <cp:lastModifiedBy>marleen pigeaud-klessens</cp:lastModifiedBy>
  <cp:revision>4</cp:revision>
  <dcterms:created xsi:type="dcterms:W3CDTF">2014-01-06T01:38:17Z</dcterms:created>
  <dcterms:modified xsi:type="dcterms:W3CDTF">2014-01-06T02:17:58Z</dcterms:modified>
</cp:coreProperties>
</file>